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8" r:id="rId5"/>
    <p:sldId id="257" r:id="rId6"/>
    <p:sldId id="261" r:id="rId7"/>
    <p:sldId id="262" r:id="rId8"/>
    <p:sldId id="259" r:id="rId9"/>
    <p:sldId id="263" r:id="rId10"/>
    <p:sldId id="264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7C587-4576-498D-A912-FFF4B666A68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8DDF0-FA3F-4D34-9C0A-094D14D1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9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8DDF0-FA3F-4D34-9C0A-094D14D1C5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2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2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8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5C9B0-357D-425C-90FF-43C831A741A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90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FFE08-409E-4F1E-89BE-7845502196A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265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7763E-37EB-4101-9B97-541032F51C9D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2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8B86C-A210-4C82-87E7-0F38EDF2ECC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5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1DFC3-76F8-48FE-BA26-CEF634684A6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7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0D0EF-3C3B-4582-AE81-9514A118FF9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4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86E84-6DE5-4D0C-8D29-3D029C264C8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4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822EE-34E8-4E90-B6E7-69A1B8B301E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7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24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CBA42-CF34-4C0C-9011-909076A4513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3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B8C2B-5C2E-4D7C-B341-9B3925B59CE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59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F06BA-AFEF-45CC-B75E-27CF35BF02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71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57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97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15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645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3769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201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6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98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145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2276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58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5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2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7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8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6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0E47-68FC-424A-86C1-5BC782AB8CF4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5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E3DAE7-DBD8-43A6-8397-C0267D9A162A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7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0E47-68FC-424A-86C1-5BC782AB8C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D01E7-3FFF-44C9-8000-5258897F5D6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59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lide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7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07691"/>
            <a:ext cx="7620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宁静的伯利恒，平安的夜已深</a:t>
            </a:r>
            <a: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/>
            </a:r>
            <a:b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郊外有一群牧羊人，一起叙寒温闪亮无数星辰，寂寞黑夜无声</a:t>
            </a:r>
            <a: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/>
            </a:r>
            <a:b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蓦然有一群天使，宣告好消息</a:t>
            </a:r>
            <a:endParaRPr lang="en-US" sz="4000" b="1" dirty="0">
              <a:solidFill>
                <a:srgbClr val="FFFFFF">
                  <a:lumMod val="95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4777" y="3776622"/>
            <a:ext cx="645928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3600" dirty="0">
              <a:solidFill>
                <a:srgbClr val="000000">
                  <a:lumMod val="40000"/>
                  <a:lumOff val="60000"/>
                </a:srgb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975318"/>
            <a:ext cx="845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Silent Bethlehem, peaceful night there was a group of </a:t>
            </a:r>
            <a:b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shepherds living out in the fields chatting in the cold</a:t>
            </a:r>
            <a:b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Suddenly a group of the heavenly hosts appeared </a:t>
            </a:r>
            <a:b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declared good </a:t>
            </a:r>
            <a:r>
              <a:rPr lang="en-US" sz="28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chemeClr val="accent3">
                    <a:lumMod val="85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1A</a:t>
            </a:r>
            <a:endParaRPr lang="en-US" dirty="0">
              <a:solidFill>
                <a:schemeClr val="accent3">
                  <a:lumMod val="85000"/>
                </a:scheme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707689"/>
            <a:ext cx="7772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在大卫的城里，救主降生 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永恒真道已成为肉身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在至高的天上荣耀归神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平安归</a:t>
            </a:r>
            <a:r>
              <a:rPr kumimoji="0" lang="zh-CN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于他喜</a:t>
            </a: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悦的人 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956165"/>
            <a:ext cx="8001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town of David a Savior has been born to you</a:t>
            </a:r>
          </a:p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became flesh</a:t>
            </a:r>
          </a:p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Glory to God in the highest heaven</a:t>
            </a:r>
          </a:p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peace belongs to whom God is pleased with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</a:t>
            </a:r>
            <a:r>
              <a:rPr lang="en-US" dirty="0" smtClean="0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07691"/>
            <a:ext cx="7620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宁静的伯利恒，平安的夜已深</a:t>
            </a:r>
            <a: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/>
            </a:r>
            <a:b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郊外有一群牧羊人，一起叙寒温闪亮无数星辰，寂寞黑夜无声</a:t>
            </a:r>
            <a: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/>
            </a:r>
            <a:br>
              <a:rPr lang="en-US" altLang="zh-CN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蓦然有一群天使，宣告好消息</a:t>
            </a:r>
            <a:endParaRPr lang="en-US" sz="4000" b="1" dirty="0">
              <a:solidFill>
                <a:srgbClr val="FFFFFF">
                  <a:lumMod val="95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4777" y="3776622"/>
            <a:ext cx="645928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3600" dirty="0">
              <a:solidFill>
                <a:srgbClr val="000000">
                  <a:lumMod val="40000"/>
                  <a:lumOff val="60000"/>
                </a:srgb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975318"/>
            <a:ext cx="845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Silent Bethlehem, peaceful night there was a group of </a:t>
            </a:r>
            <a:b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shepherds living out in the fields chatting in the cold</a:t>
            </a:r>
            <a:b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Suddenly a group of the heavenly hosts appeared </a:t>
            </a:r>
            <a:b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declared good </a:t>
            </a:r>
            <a:r>
              <a:rPr lang="en-US" sz="28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endParaRPr lang="en-US" sz="2800" dirty="0">
              <a:ln>
                <a:solidFill>
                  <a:srgbClr val="FFFFFF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FFFFFF">
                    <a:lumMod val="85000"/>
                  </a:srgb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1A</a:t>
            </a:r>
            <a:endParaRPr lang="en-US" dirty="0">
              <a:solidFill>
                <a:srgbClr val="FFFFFF">
                  <a:lumMod val="85000"/>
                </a:srgbClr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707689"/>
            <a:ext cx="7772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在大卫的城里，救主降生 </a:t>
            </a:r>
            <a: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永恒真道已成为肉身</a:t>
            </a:r>
            <a: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在至高的天上荣耀归神</a:t>
            </a:r>
            <a: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平安归</a:t>
            </a: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于他喜</a:t>
            </a: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悦的人 </a:t>
            </a:r>
            <a:endParaRPr lang="en-US" sz="4000" b="1" kern="0" dirty="0">
              <a:solidFill>
                <a:prstClr val="white">
                  <a:lumMod val="9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956165"/>
            <a:ext cx="8001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town of David a Savior has been born to you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became flesh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Glory to God in the highest heaven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peace belongs to whom God is pleased with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</a:t>
            </a: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rgbClr val="EEECE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7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707689"/>
            <a:ext cx="7772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荣耀明亮清晨，我们心存感恩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尊贵的主耶稣基督，最美好礼物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kumimoji="0" lang="zh-CN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他赐</a:t>
            </a: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我们盼望</a:t>
            </a:r>
            <a:r>
              <a:rPr kumimoji="0" lang="zh-CN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，他除</a:t>
            </a: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去心惧怕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以马内利神同在 陪伴到永恒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657600"/>
            <a:ext cx="827921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glory bright morning, we are grateful.</a:t>
            </a:r>
          </a:p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Jesus Christ is the best gift.</a:t>
            </a:r>
          </a:p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gives us hope, and He removes the fear </a:t>
            </a:r>
            <a:r>
              <a:rPr lang="en-US" sz="28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heart</a:t>
            </a:r>
          </a:p>
          <a:p>
            <a:pPr algn="ctr"/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Immanuel, God with us, will be with us forever</a:t>
            </a:r>
          </a:p>
          <a:p>
            <a:pPr algn="ctr"/>
            <a:endParaRPr lang="en-US" sz="32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</a:t>
            </a:r>
            <a:r>
              <a:rPr lang="en-US" dirty="0" smtClean="0">
                <a:solidFill>
                  <a:schemeClr val="bg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2A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5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707689"/>
            <a:ext cx="7772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在大卫的城里，救主降生 </a:t>
            </a:r>
            <a: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永恒真道已成为肉身</a:t>
            </a:r>
            <a: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在至高的天上荣耀归神</a:t>
            </a:r>
            <a: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平安归</a:t>
            </a: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于他喜</a:t>
            </a: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悦的人 </a:t>
            </a:r>
            <a:endParaRPr lang="en-US" sz="4000" b="1" kern="0" dirty="0">
              <a:solidFill>
                <a:prstClr val="white">
                  <a:lumMod val="9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956165"/>
            <a:ext cx="8001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town of David a Savior has been born to you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became flesh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Glory to God in the highest heaven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peace belongs to whom God is pleased with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</a:t>
            </a: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rgbClr val="EEECE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707689"/>
            <a:ext cx="7772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在大卫的城里，救主降生 </a:t>
            </a:r>
            <a:r>
              <a:rPr lang="en-US" altLang="zh-CN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永恒真道已成为肉身</a:t>
            </a:r>
            <a:r>
              <a:rPr lang="en-US" altLang="zh-CN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在至高的天上荣耀归神</a:t>
            </a:r>
            <a:r>
              <a:rPr lang="en-US" altLang="zh-CN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/>
            </a:r>
            <a:br>
              <a:rPr lang="en-US" altLang="zh-CN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平安归</a:t>
            </a:r>
            <a:r>
              <a:rPr lang="zh-CN" altLang="en-US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于他喜</a:t>
            </a:r>
            <a:r>
              <a:rPr lang="zh-CN" altLang="en-US" sz="4000" b="1" kern="0" dirty="0">
                <a:ln>
                  <a:solidFill>
                    <a:srgbClr val="92D050"/>
                  </a:solidFill>
                </a:ln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悦的人</a:t>
            </a: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</a:t>
            </a:r>
            <a:endParaRPr lang="en-US" sz="4000" b="1" kern="0" dirty="0">
              <a:solidFill>
                <a:prstClr val="white">
                  <a:lumMod val="9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956165"/>
            <a:ext cx="8001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town of David a Savior has been born to you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became flesh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Glory to God in the highest heaven</a:t>
            </a:r>
          </a:p>
          <a:p>
            <a:pPr algn="ctr"/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peace belongs to whom God is pleased with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6296372"/>
            <a:ext cx="2874847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</a:t>
            </a: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rgbClr val="EEECE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1164889"/>
            <a:ext cx="7772400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400" b="1" kern="0" dirty="0" smtClean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平</a:t>
            </a:r>
            <a:r>
              <a:rPr lang="zh-CN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安归</a:t>
            </a:r>
            <a:r>
              <a:rPr lang="zh-CN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于他喜</a:t>
            </a:r>
            <a:r>
              <a:rPr lang="zh-CN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悦的人</a:t>
            </a:r>
            <a:r>
              <a:rPr lang="zh-CN" altLang="en-US" sz="4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</a:t>
            </a:r>
            <a:endParaRPr lang="en-US" sz="4000" b="1" kern="0" dirty="0">
              <a:solidFill>
                <a:prstClr val="white">
                  <a:lumMod val="9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956165"/>
            <a:ext cx="8001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belongs to whom God is pleased with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6296372"/>
            <a:ext cx="2874847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Song of Bethlehem   </a:t>
            </a:r>
            <a:r>
              <a:rPr lang="en-US" dirty="0" smtClean="0">
                <a:solidFill>
                  <a:srgbClr val="EEECE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End</a:t>
            </a:r>
            <a:endParaRPr lang="en-US" dirty="0">
              <a:solidFill>
                <a:srgbClr val="EEECE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095381"/>
            <a:ext cx="77724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6000" b="1" kern="0" dirty="0" smtClean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平</a:t>
            </a:r>
            <a:r>
              <a:rPr lang="zh-CN" altLang="en-US" sz="6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安归</a:t>
            </a:r>
            <a:r>
              <a:rPr lang="zh-CN" altLang="en-US" sz="6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于他喜</a:t>
            </a:r>
            <a:r>
              <a:rPr lang="zh-CN" altLang="en-US" sz="6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悦的人 </a:t>
            </a:r>
            <a:endParaRPr lang="en-US" sz="6000" b="1" kern="0" dirty="0">
              <a:solidFill>
                <a:prstClr val="white">
                  <a:lumMod val="9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1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321</Words>
  <Application>Microsoft Office PowerPoint</Application>
  <PresentationFormat>On-screen Show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Default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eva</cp:lastModifiedBy>
  <cp:revision>12</cp:revision>
  <dcterms:created xsi:type="dcterms:W3CDTF">2016-11-28T23:15:22Z</dcterms:created>
  <dcterms:modified xsi:type="dcterms:W3CDTF">2016-11-28T23:44:05Z</dcterms:modified>
</cp:coreProperties>
</file>